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2" r:id="rId4"/>
    <p:sldMasterId id="2147483840" r:id="rId5"/>
    <p:sldMasterId id="2147483877" r:id="rId6"/>
    <p:sldMasterId id="2147483795" r:id="rId7"/>
  </p:sldMasterIdLst>
  <p:notesMasterIdLst>
    <p:notesMasterId r:id="rId14"/>
  </p:notesMasterIdLst>
  <p:sldIdLst>
    <p:sldId id="256" r:id="rId8"/>
    <p:sldId id="261" r:id="rId9"/>
    <p:sldId id="263" r:id="rId10"/>
    <p:sldId id="265" r:id="rId11"/>
    <p:sldId id="267" r:id="rId12"/>
    <p:sldId id="266" r:id="rId13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925"/>
    <a:srgbClr val="93C356"/>
    <a:srgbClr val="F3D6B3"/>
    <a:srgbClr val="E8D5C4"/>
    <a:srgbClr val="D8C3A7"/>
    <a:srgbClr val="FFF5B8"/>
    <a:srgbClr val="F7F1EC"/>
    <a:srgbClr val="95C459"/>
    <a:srgbClr val="81C063"/>
    <a:srgbClr val="EC9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/>
    <p:restoredTop sz="94637"/>
  </p:normalViewPr>
  <p:slideViewPr>
    <p:cSldViewPr snapToGrid="0" snapToObjects="1">
      <p:cViewPr varScale="1">
        <p:scale>
          <a:sx n="173" d="100"/>
          <a:sy n="173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B9E0-F2B1-4E47-9713-051A01D49987}" type="datetimeFigureOut">
              <a:rPr lang="de-DE" smtClean="0"/>
              <a:t>29.06.2021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9BC6-8B75-8E47-8EEA-0E34D4062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2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Gloss &amp; Bloom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897471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58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485" y="1246908"/>
            <a:ext cx="8496000" cy="300918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88F15D4-F8DA-CE42-879F-BF905266A1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405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246907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246906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2916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246908"/>
            <a:ext cx="2700000" cy="3009177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D935544-18C8-9143-8709-0EA7298BBA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91538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09646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609645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950A2DA-97CC-8540-A6FB-5F6917C6E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D98372C-68C6-0648-9676-5BC55F96C8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2448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15770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4028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3983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90B62267-FF11-9040-8C66-11AEA9FA1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6807" y="678485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282D23C-497A-E442-B385-8AD3D7C1B0C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42397" y="156668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8262827B-2CBD-6D41-AC5C-869C0BB1E10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16807" y="246619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240129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138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935296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628" y="802033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28" y="1232753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E5F581A8-9172-E045-B215-219FD0FDD4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8137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628" y="2546858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80628" y="2977578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C60806AA-1716-6941-95B5-FAB2A5280C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9784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F3FF58-4D57-EE48-84B4-29B2D943CC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14" y="802033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99E0C51-975D-0042-86B7-A212861332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3714" y="1232753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0B0FF71-6F88-9640-B727-7E40B21530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79783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B90CCAF-EDC2-8F43-B657-5E71B179F5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3714" y="2546858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6FC4061-D31A-A54F-91BC-418D4FBB98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3714" y="2977578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220459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oßes Bild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800326"/>
            <a:ext cx="3431526" cy="643082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0" tIns="0" rIns="0" bIns="0" rtlCol="0" anchor="t"/>
          <a:lstStyle>
            <a:lvl1pPr indent="0" algn="l">
              <a:lnSpc>
                <a:spcPct val="125000"/>
              </a:lnSpc>
              <a:defRPr sz="340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Überschrift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B5551B4-1317-BD4C-897A-A1863E89D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473" y="1625718"/>
            <a:ext cx="3431525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96400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29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Gloss &amp; Bloom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897471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5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21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8496000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3850" y="1246908"/>
            <a:ext cx="8496150" cy="3009179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886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0" y="900222"/>
            <a:ext cx="8495999" cy="3355865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6588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zw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1" y="900222"/>
            <a:ext cx="8495850" cy="1558056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5402AF8-315D-484E-BFA7-22BE35F2334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4001" y="2685222"/>
            <a:ext cx="8495850" cy="1558057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913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inksbü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925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820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56558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rz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138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8138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58A7D5D8-DB6E-3C45-8959-BB557ED955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906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D20BD4BA-0B03-7245-82A9-A0922BC8DE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0906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7C806829-7374-5C46-ACD1-7F287E1DA8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0906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D0B34D39-FAAE-6B47-9D45-29920ABAB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50906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242814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485" y="1246908"/>
            <a:ext cx="8496000" cy="300918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88F15D4-F8DA-CE42-879F-BF905266A1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6382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8496000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3850" y="1246908"/>
            <a:ext cx="8496150" cy="3009179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420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246907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246906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97096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246908"/>
            <a:ext cx="2700000" cy="3009177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D935544-18C8-9143-8709-0EA7298BBA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95170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09646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609645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950A2DA-97CC-8540-A6FB-5F6917C6E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D98372C-68C6-0648-9676-5BC55F96C8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2448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57419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119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75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90B62267-FF11-9040-8C66-11AEA9FA1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6807" y="678485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282D23C-497A-E442-B385-8AD3D7C1B0C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42397" y="156668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8262827B-2CBD-6D41-AC5C-869C0BB1E10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16807" y="246619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176175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138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935296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628" y="802033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28" y="1232753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E5F581A8-9172-E045-B215-219FD0FDD4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8137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628" y="2546858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80628" y="2977578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C60806AA-1716-6941-95B5-FAB2A5280C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9784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F3FF58-4D57-EE48-84B4-29B2D943CC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14" y="802033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99E0C51-975D-0042-86B7-A212861332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3714" y="1232753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0B0FF71-6F88-9640-B727-7E40B21530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79783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B90CCAF-EDC2-8F43-B657-5E71B179F5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3714" y="2546858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6FC4061-D31A-A54F-91BC-418D4FBB98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3714" y="2977578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678905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oßes Bild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800326"/>
            <a:ext cx="3431526" cy="643082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0" tIns="0" rIns="0" bIns="0" rtlCol="0" anchor="t"/>
          <a:lstStyle>
            <a:lvl1pPr indent="0" algn="l">
              <a:lnSpc>
                <a:spcPct val="125000"/>
              </a:lnSpc>
              <a:defRPr sz="340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Überschrift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B5551B4-1317-BD4C-897A-A1863E89D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473" y="1625718"/>
            <a:ext cx="3431525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3264555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Gloss &amp; Bloom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897471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080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9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0" y="900222"/>
            <a:ext cx="8495999" cy="3355865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21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it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8496000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3850" y="1246908"/>
            <a:ext cx="8496150" cy="3009179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3093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0" y="900222"/>
            <a:ext cx="8495999" cy="3355865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874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zw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1" y="900222"/>
            <a:ext cx="8495850" cy="1558056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5402AF8-315D-484E-BFA7-22BE35F2334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4001" y="2685222"/>
            <a:ext cx="8495850" cy="1558057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8378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inksbü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455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9782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05997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rz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138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8138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58A7D5D8-DB6E-3C45-8959-BB557ED955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906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D20BD4BA-0B03-7245-82A9-A0922BC8DE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0906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7C806829-7374-5C46-ACD1-7F287E1DA8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0906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D0B34D39-FAAE-6B47-9D45-29920ABAB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50906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4008099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485" y="1246908"/>
            <a:ext cx="8496000" cy="300918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88F15D4-F8DA-CE42-879F-BF905266A1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801452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246907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246906"/>
            <a:ext cx="4104000" cy="3009179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47019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246908"/>
            <a:ext cx="2700000" cy="3009177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246907"/>
            <a:ext cx="2700000" cy="3009178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D935544-18C8-9143-8709-0EA7298BBA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4103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zw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495851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D9A53E-CC6E-C64D-A49C-BD55A81432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001" y="900222"/>
            <a:ext cx="8495850" cy="1558056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5402AF8-315D-484E-BFA7-22BE35F2334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4001" y="2685222"/>
            <a:ext cx="8495850" cy="1558057"/>
          </a:xfrm>
          <a:prstGeom prst="rect">
            <a:avLst/>
          </a:prstGeom>
        </p:spPr>
        <p:txBody>
          <a:bodyPr/>
          <a:lstStyle>
            <a:lvl1pPr mar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7697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09646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609645"/>
            <a:ext cx="4104000" cy="2646440"/>
          </a:xfrm>
          <a:prstGeom prst="rect">
            <a:avLst/>
          </a:prstGeom>
        </p:spPr>
        <p:txBody>
          <a:bodyPr rtlCol="0"/>
          <a:lstStyle>
            <a:lvl1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204247-B412-B547-9572-BCE3E09BFC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5664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950A2DA-97CC-8540-A6FB-5F6917C6E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D98372C-68C6-0648-9676-5BC55F96C8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24485" y="1246907"/>
            <a:ext cx="4104000" cy="1813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555101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Bild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322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Bild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473200" y="-668421"/>
            <a:ext cx="5644801" cy="4932234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048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4048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48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6437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90B62267-FF11-9040-8C66-11AEA9FA1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6807" y="678485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282D23C-497A-E442-B385-8AD3D7C1B0C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42397" y="156668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8262827B-2CBD-6D41-AC5C-869C0BB1E10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16807" y="2466190"/>
            <a:ext cx="1919222" cy="1676950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1166692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138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935296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628" y="802033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28" y="1232753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E5F581A8-9172-E045-B215-219FD0FDD4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8137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628" y="2546858"/>
            <a:ext cx="2543446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80628" y="2977578"/>
            <a:ext cx="2543446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C60806AA-1716-6941-95B5-FAB2A5280C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9784" y="802033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F3FF58-4D57-EE48-84B4-29B2D943CC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14" y="802033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99E0C51-975D-0042-86B7-A212861332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3714" y="1232753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0B0FF71-6F88-9640-B727-7E40B21530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79783" y="2546858"/>
            <a:ext cx="1478221" cy="129161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  <a:gd name="connsiteX0" fmla="*/ 1441226 w 4933894"/>
              <a:gd name="connsiteY0" fmla="*/ 0 h 4333769"/>
              <a:gd name="connsiteX1" fmla="*/ 3521773 w 4933894"/>
              <a:gd name="connsiteY1" fmla="*/ 0 h 4333769"/>
              <a:gd name="connsiteX2" fmla="*/ 3840821 w 4933894"/>
              <a:gd name="connsiteY2" fmla="*/ 188036 h 4333769"/>
              <a:gd name="connsiteX3" fmla="*/ 4883341 w 4933894"/>
              <a:gd name="connsiteY3" fmla="*/ 1983326 h 4333769"/>
              <a:gd name="connsiteX4" fmla="*/ 4883341 w 4933894"/>
              <a:gd name="connsiteY4" fmla="*/ 2350443 h 4333769"/>
              <a:gd name="connsiteX5" fmla="*/ 3840821 w 4933894"/>
              <a:gd name="connsiteY5" fmla="*/ 4145734 h 4333769"/>
              <a:gd name="connsiteX6" fmla="*/ 3521773 w 4933894"/>
              <a:gd name="connsiteY6" fmla="*/ 4333769 h 4333769"/>
              <a:gd name="connsiteX7" fmla="*/ 1441226 w 4933894"/>
              <a:gd name="connsiteY7" fmla="*/ 4333769 h 4333769"/>
              <a:gd name="connsiteX8" fmla="*/ 1117685 w 4933894"/>
              <a:gd name="connsiteY8" fmla="*/ 4145734 h 4333769"/>
              <a:gd name="connsiteX9" fmla="*/ 79658 w 4933894"/>
              <a:gd name="connsiteY9" fmla="*/ 2350443 h 4333769"/>
              <a:gd name="connsiteX10" fmla="*/ 79658 w 4933894"/>
              <a:gd name="connsiteY10" fmla="*/ 1983326 h 4333769"/>
              <a:gd name="connsiteX11" fmla="*/ 1117685 w 4933894"/>
              <a:gd name="connsiteY11" fmla="*/ 188036 h 4333769"/>
              <a:gd name="connsiteX12" fmla="*/ 1441226 w 4933894"/>
              <a:gd name="connsiteY12" fmla="*/ 0 h 4333769"/>
              <a:gd name="connsiteX0" fmla="*/ 1457813 w 4950481"/>
              <a:gd name="connsiteY0" fmla="*/ 0 h 4333769"/>
              <a:gd name="connsiteX1" fmla="*/ 3538360 w 4950481"/>
              <a:gd name="connsiteY1" fmla="*/ 0 h 4333769"/>
              <a:gd name="connsiteX2" fmla="*/ 3857408 w 4950481"/>
              <a:gd name="connsiteY2" fmla="*/ 188036 h 4333769"/>
              <a:gd name="connsiteX3" fmla="*/ 4899928 w 4950481"/>
              <a:gd name="connsiteY3" fmla="*/ 1983326 h 4333769"/>
              <a:gd name="connsiteX4" fmla="*/ 4899928 w 4950481"/>
              <a:gd name="connsiteY4" fmla="*/ 2350443 h 4333769"/>
              <a:gd name="connsiteX5" fmla="*/ 3857408 w 4950481"/>
              <a:gd name="connsiteY5" fmla="*/ 4145734 h 4333769"/>
              <a:gd name="connsiteX6" fmla="*/ 3538360 w 4950481"/>
              <a:gd name="connsiteY6" fmla="*/ 4333769 h 4333769"/>
              <a:gd name="connsiteX7" fmla="*/ 1457813 w 4950481"/>
              <a:gd name="connsiteY7" fmla="*/ 4333769 h 4333769"/>
              <a:gd name="connsiteX8" fmla="*/ 1134272 w 4950481"/>
              <a:gd name="connsiteY8" fmla="*/ 4145734 h 4333769"/>
              <a:gd name="connsiteX9" fmla="*/ 96245 w 4950481"/>
              <a:gd name="connsiteY9" fmla="*/ 2350443 h 4333769"/>
              <a:gd name="connsiteX10" fmla="*/ 96245 w 4950481"/>
              <a:gd name="connsiteY10" fmla="*/ 1983326 h 4333769"/>
              <a:gd name="connsiteX11" fmla="*/ 1134272 w 4950481"/>
              <a:gd name="connsiteY11" fmla="*/ 188036 h 4333769"/>
              <a:gd name="connsiteX12" fmla="*/ 1457813 w 4950481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32763 w 4948972"/>
              <a:gd name="connsiteY11" fmla="*/ 188036 h 4333769"/>
              <a:gd name="connsiteX12" fmla="*/ 1456304 w 4948972"/>
              <a:gd name="connsiteY12" fmla="*/ 0 h 4333769"/>
              <a:gd name="connsiteX0" fmla="*/ 1456304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456304 w 4948972"/>
              <a:gd name="connsiteY12" fmla="*/ 0 h 4333769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13928 h 4347697"/>
              <a:gd name="connsiteX1" fmla="*/ 3536851 w 4948972"/>
              <a:gd name="connsiteY1" fmla="*/ 13928 h 4347697"/>
              <a:gd name="connsiteX2" fmla="*/ 3855899 w 4948972"/>
              <a:gd name="connsiteY2" fmla="*/ 201964 h 4347697"/>
              <a:gd name="connsiteX3" fmla="*/ 4898419 w 4948972"/>
              <a:gd name="connsiteY3" fmla="*/ 1997254 h 4347697"/>
              <a:gd name="connsiteX4" fmla="*/ 4898419 w 4948972"/>
              <a:gd name="connsiteY4" fmla="*/ 2364371 h 4347697"/>
              <a:gd name="connsiteX5" fmla="*/ 3855899 w 4948972"/>
              <a:gd name="connsiteY5" fmla="*/ 4159662 h 4347697"/>
              <a:gd name="connsiteX6" fmla="*/ 3536851 w 4948972"/>
              <a:gd name="connsiteY6" fmla="*/ 4347697 h 4347697"/>
              <a:gd name="connsiteX7" fmla="*/ 1456304 w 4948972"/>
              <a:gd name="connsiteY7" fmla="*/ 4347697 h 4347697"/>
              <a:gd name="connsiteX8" fmla="*/ 1132763 w 4948972"/>
              <a:gd name="connsiteY8" fmla="*/ 4159662 h 4347697"/>
              <a:gd name="connsiteX9" fmla="*/ 94736 w 4948972"/>
              <a:gd name="connsiteY9" fmla="*/ 2364371 h 4347697"/>
              <a:gd name="connsiteX10" fmla="*/ 94736 w 4948972"/>
              <a:gd name="connsiteY10" fmla="*/ 1997254 h 4347697"/>
              <a:gd name="connsiteX11" fmla="*/ 1170863 w 4948972"/>
              <a:gd name="connsiteY11" fmla="*/ 146931 h 4347697"/>
              <a:gd name="connsiteX12" fmla="*/ 1388571 w 4948972"/>
              <a:gd name="connsiteY12" fmla="*/ 13928 h 4347697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0 h 4333769"/>
              <a:gd name="connsiteX1" fmla="*/ 3536851 w 4948972"/>
              <a:gd name="connsiteY1" fmla="*/ 0 h 4333769"/>
              <a:gd name="connsiteX2" fmla="*/ 3855899 w 4948972"/>
              <a:gd name="connsiteY2" fmla="*/ 188036 h 4333769"/>
              <a:gd name="connsiteX3" fmla="*/ 4898419 w 4948972"/>
              <a:gd name="connsiteY3" fmla="*/ 1983326 h 4333769"/>
              <a:gd name="connsiteX4" fmla="*/ 4898419 w 4948972"/>
              <a:gd name="connsiteY4" fmla="*/ 2350443 h 4333769"/>
              <a:gd name="connsiteX5" fmla="*/ 3855899 w 4948972"/>
              <a:gd name="connsiteY5" fmla="*/ 4145734 h 4333769"/>
              <a:gd name="connsiteX6" fmla="*/ 3536851 w 4948972"/>
              <a:gd name="connsiteY6" fmla="*/ 4333769 h 4333769"/>
              <a:gd name="connsiteX7" fmla="*/ 1456304 w 4948972"/>
              <a:gd name="connsiteY7" fmla="*/ 4333769 h 4333769"/>
              <a:gd name="connsiteX8" fmla="*/ 1132763 w 4948972"/>
              <a:gd name="connsiteY8" fmla="*/ 4145734 h 4333769"/>
              <a:gd name="connsiteX9" fmla="*/ 94736 w 4948972"/>
              <a:gd name="connsiteY9" fmla="*/ 2350443 h 4333769"/>
              <a:gd name="connsiteX10" fmla="*/ 94736 w 4948972"/>
              <a:gd name="connsiteY10" fmla="*/ 1983326 h 4333769"/>
              <a:gd name="connsiteX11" fmla="*/ 1170863 w 4948972"/>
              <a:gd name="connsiteY11" fmla="*/ 133003 h 4333769"/>
              <a:gd name="connsiteX12" fmla="*/ 1388571 w 4948972"/>
              <a:gd name="connsiteY12" fmla="*/ 0 h 4333769"/>
              <a:gd name="connsiteX0" fmla="*/ 1388571 w 4948972"/>
              <a:gd name="connsiteY0" fmla="*/ 27304 h 4361073"/>
              <a:gd name="connsiteX1" fmla="*/ 3342117 w 4948972"/>
              <a:gd name="connsiteY1" fmla="*/ 31537 h 4361073"/>
              <a:gd name="connsiteX2" fmla="*/ 3855899 w 4948972"/>
              <a:gd name="connsiteY2" fmla="*/ 215340 h 4361073"/>
              <a:gd name="connsiteX3" fmla="*/ 4898419 w 4948972"/>
              <a:gd name="connsiteY3" fmla="*/ 2010630 h 4361073"/>
              <a:gd name="connsiteX4" fmla="*/ 4898419 w 4948972"/>
              <a:gd name="connsiteY4" fmla="*/ 2377747 h 4361073"/>
              <a:gd name="connsiteX5" fmla="*/ 3855899 w 4948972"/>
              <a:gd name="connsiteY5" fmla="*/ 4173038 h 4361073"/>
              <a:gd name="connsiteX6" fmla="*/ 3536851 w 4948972"/>
              <a:gd name="connsiteY6" fmla="*/ 4361073 h 4361073"/>
              <a:gd name="connsiteX7" fmla="*/ 1456304 w 4948972"/>
              <a:gd name="connsiteY7" fmla="*/ 4361073 h 4361073"/>
              <a:gd name="connsiteX8" fmla="*/ 1132763 w 4948972"/>
              <a:gd name="connsiteY8" fmla="*/ 4173038 h 4361073"/>
              <a:gd name="connsiteX9" fmla="*/ 94736 w 4948972"/>
              <a:gd name="connsiteY9" fmla="*/ 2377747 h 4361073"/>
              <a:gd name="connsiteX10" fmla="*/ 94736 w 4948972"/>
              <a:gd name="connsiteY10" fmla="*/ 2010630 h 4361073"/>
              <a:gd name="connsiteX11" fmla="*/ 1170863 w 4948972"/>
              <a:gd name="connsiteY11" fmla="*/ 160307 h 4361073"/>
              <a:gd name="connsiteX12" fmla="*/ 1388571 w 4948972"/>
              <a:gd name="connsiteY12" fmla="*/ 27304 h 4361073"/>
              <a:gd name="connsiteX0" fmla="*/ 1388571 w 4948972"/>
              <a:gd name="connsiteY0" fmla="*/ 28983 h 4362752"/>
              <a:gd name="connsiteX1" fmla="*/ 3342117 w 4948972"/>
              <a:gd name="connsiteY1" fmla="*/ 33216 h 4362752"/>
              <a:gd name="connsiteX2" fmla="*/ 3855899 w 4948972"/>
              <a:gd name="connsiteY2" fmla="*/ 217019 h 4362752"/>
              <a:gd name="connsiteX3" fmla="*/ 4898419 w 4948972"/>
              <a:gd name="connsiteY3" fmla="*/ 2012309 h 4362752"/>
              <a:gd name="connsiteX4" fmla="*/ 4898419 w 4948972"/>
              <a:gd name="connsiteY4" fmla="*/ 2379426 h 4362752"/>
              <a:gd name="connsiteX5" fmla="*/ 3855899 w 4948972"/>
              <a:gd name="connsiteY5" fmla="*/ 4174717 h 4362752"/>
              <a:gd name="connsiteX6" fmla="*/ 3536851 w 4948972"/>
              <a:gd name="connsiteY6" fmla="*/ 4362752 h 4362752"/>
              <a:gd name="connsiteX7" fmla="*/ 1456304 w 4948972"/>
              <a:gd name="connsiteY7" fmla="*/ 4362752 h 4362752"/>
              <a:gd name="connsiteX8" fmla="*/ 1132763 w 4948972"/>
              <a:gd name="connsiteY8" fmla="*/ 4174717 h 4362752"/>
              <a:gd name="connsiteX9" fmla="*/ 94736 w 4948972"/>
              <a:gd name="connsiteY9" fmla="*/ 2379426 h 4362752"/>
              <a:gd name="connsiteX10" fmla="*/ 94736 w 4948972"/>
              <a:gd name="connsiteY10" fmla="*/ 2012309 h 4362752"/>
              <a:gd name="connsiteX11" fmla="*/ 1170863 w 4948972"/>
              <a:gd name="connsiteY11" fmla="*/ 161986 h 4362752"/>
              <a:gd name="connsiteX12" fmla="*/ 1388571 w 4948972"/>
              <a:gd name="connsiteY12" fmla="*/ 28983 h 4362752"/>
              <a:gd name="connsiteX0" fmla="*/ 1388571 w 4948972"/>
              <a:gd name="connsiteY0" fmla="*/ 13344 h 4347113"/>
              <a:gd name="connsiteX1" fmla="*/ 3342117 w 4948972"/>
              <a:gd name="connsiteY1" fmla="*/ 17577 h 4347113"/>
              <a:gd name="connsiteX2" fmla="*/ 3877065 w 4948972"/>
              <a:gd name="connsiteY2" fmla="*/ 239480 h 4347113"/>
              <a:gd name="connsiteX3" fmla="*/ 4898419 w 4948972"/>
              <a:gd name="connsiteY3" fmla="*/ 1996670 h 4347113"/>
              <a:gd name="connsiteX4" fmla="*/ 4898419 w 4948972"/>
              <a:gd name="connsiteY4" fmla="*/ 2363787 h 4347113"/>
              <a:gd name="connsiteX5" fmla="*/ 3855899 w 4948972"/>
              <a:gd name="connsiteY5" fmla="*/ 4159078 h 4347113"/>
              <a:gd name="connsiteX6" fmla="*/ 3536851 w 4948972"/>
              <a:gd name="connsiteY6" fmla="*/ 4347113 h 4347113"/>
              <a:gd name="connsiteX7" fmla="*/ 1456304 w 4948972"/>
              <a:gd name="connsiteY7" fmla="*/ 4347113 h 4347113"/>
              <a:gd name="connsiteX8" fmla="*/ 1132763 w 4948972"/>
              <a:gd name="connsiteY8" fmla="*/ 4159078 h 4347113"/>
              <a:gd name="connsiteX9" fmla="*/ 94736 w 4948972"/>
              <a:gd name="connsiteY9" fmla="*/ 2363787 h 4347113"/>
              <a:gd name="connsiteX10" fmla="*/ 94736 w 4948972"/>
              <a:gd name="connsiteY10" fmla="*/ 1996670 h 4347113"/>
              <a:gd name="connsiteX11" fmla="*/ 1170863 w 4948972"/>
              <a:gd name="connsiteY11" fmla="*/ 146347 h 4347113"/>
              <a:gd name="connsiteX12" fmla="*/ 1388571 w 4948972"/>
              <a:gd name="connsiteY12" fmla="*/ 13344 h 4347113"/>
              <a:gd name="connsiteX0" fmla="*/ 1388571 w 4948972"/>
              <a:gd name="connsiteY0" fmla="*/ 12829 h 4346598"/>
              <a:gd name="connsiteX1" fmla="*/ 3342117 w 4948972"/>
              <a:gd name="connsiteY1" fmla="*/ 17062 h 4346598"/>
              <a:gd name="connsiteX2" fmla="*/ 3877065 w 4948972"/>
              <a:gd name="connsiteY2" fmla="*/ 238965 h 4346598"/>
              <a:gd name="connsiteX3" fmla="*/ 4898419 w 4948972"/>
              <a:gd name="connsiteY3" fmla="*/ 1996155 h 4346598"/>
              <a:gd name="connsiteX4" fmla="*/ 4898419 w 4948972"/>
              <a:gd name="connsiteY4" fmla="*/ 2363272 h 4346598"/>
              <a:gd name="connsiteX5" fmla="*/ 3855899 w 4948972"/>
              <a:gd name="connsiteY5" fmla="*/ 4158563 h 4346598"/>
              <a:gd name="connsiteX6" fmla="*/ 3536851 w 4948972"/>
              <a:gd name="connsiteY6" fmla="*/ 4346598 h 4346598"/>
              <a:gd name="connsiteX7" fmla="*/ 1456304 w 4948972"/>
              <a:gd name="connsiteY7" fmla="*/ 4346598 h 4346598"/>
              <a:gd name="connsiteX8" fmla="*/ 1132763 w 4948972"/>
              <a:gd name="connsiteY8" fmla="*/ 4158563 h 4346598"/>
              <a:gd name="connsiteX9" fmla="*/ 94736 w 4948972"/>
              <a:gd name="connsiteY9" fmla="*/ 2363272 h 4346598"/>
              <a:gd name="connsiteX10" fmla="*/ 94736 w 4948972"/>
              <a:gd name="connsiteY10" fmla="*/ 1996155 h 4346598"/>
              <a:gd name="connsiteX11" fmla="*/ 1170863 w 4948972"/>
              <a:gd name="connsiteY11" fmla="*/ 145832 h 4346598"/>
              <a:gd name="connsiteX12" fmla="*/ 1388571 w 4948972"/>
              <a:gd name="connsiteY12" fmla="*/ 12829 h 4346598"/>
              <a:gd name="connsiteX0" fmla="*/ 1388571 w 4948972"/>
              <a:gd name="connsiteY0" fmla="*/ 9880 h 4343649"/>
              <a:gd name="connsiteX1" fmla="*/ 3219351 w 4948972"/>
              <a:gd name="connsiteY1" fmla="*/ 18347 h 4343649"/>
              <a:gd name="connsiteX2" fmla="*/ 3877065 w 4948972"/>
              <a:gd name="connsiteY2" fmla="*/ 236016 h 4343649"/>
              <a:gd name="connsiteX3" fmla="*/ 4898419 w 4948972"/>
              <a:gd name="connsiteY3" fmla="*/ 1993206 h 4343649"/>
              <a:gd name="connsiteX4" fmla="*/ 4898419 w 4948972"/>
              <a:gd name="connsiteY4" fmla="*/ 2360323 h 4343649"/>
              <a:gd name="connsiteX5" fmla="*/ 3855899 w 4948972"/>
              <a:gd name="connsiteY5" fmla="*/ 4155614 h 4343649"/>
              <a:gd name="connsiteX6" fmla="*/ 3536851 w 4948972"/>
              <a:gd name="connsiteY6" fmla="*/ 4343649 h 4343649"/>
              <a:gd name="connsiteX7" fmla="*/ 1456304 w 4948972"/>
              <a:gd name="connsiteY7" fmla="*/ 4343649 h 4343649"/>
              <a:gd name="connsiteX8" fmla="*/ 1132763 w 4948972"/>
              <a:gd name="connsiteY8" fmla="*/ 4155614 h 4343649"/>
              <a:gd name="connsiteX9" fmla="*/ 94736 w 4948972"/>
              <a:gd name="connsiteY9" fmla="*/ 2360323 h 4343649"/>
              <a:gd name="connsiteX10" fmla="*/ 94736 w 4948972"/>
              <a:gd name="connsiteY10" fmla="*/ 1993206 h 4343649"/>
              <a:gd name="connsiteX11" fmla="*/ 1170863 w 4948972"/>
              <a:gd name="connsiteY11" fmla="*/ 142883 h 4343649"/>
              <a:gd name="connsiteX12" fmla="*/ 1388571 w 4948972"/>
              <a:gd name="connsiteY12" fmla="*/ 9880 h 4343649"/>
              <a:gd name="connsiteX0" fmla="*/ 1388571 w 4948972"/>
              <a:gd name="connsiteY0" fmla="*/ 9879 h 4343648"/>
              <a:gd name="connsiteX1" fmla="*/ 3219351 w 4948972"/>
              <a:gd name="connsiteY1" fmla="*/ 18346 h 4343648"/>
              <a:gd name="connsiteX2" fmla="*/ 3877065 w 4948972"/>
              <a:gd name="connsiteY2" fmla="*/ 236015 h 4343648"/>
              <a:gd name="connsiteX3" fmla="*/ 4898419 w 4948972"/>
              <a:gd name="connsiteY3" fmla="*/ 1993205 h 4343648"/>
              <a:gd name="connsiteX4" fmla="*/ 4898419 w 4948972"/>
              <a:gd name="connsiteY4" fmla="*/ 2360322 h 4343648"/>
              <a:gd name="connsiteX5" fmla="*/ 3855899 w 4948972"/>
              <a:gd name="connsiteY5" fmla="*/ 4155613 h 4343648"/>
              <a:gd name="connsiteX6" fmla="*/ 3536851 w 4948972"/>
              <a:gd name="connsiteY6" fmla="*/ 4343648 h 4343648"/>
              <a:gd name="connsiteX7" fmla="*/ 1456304 w 4948972"/>
              <a:gd name="connsiteY7" fmla="*/ 4343648 h 4343648"/>
              <a:gd name="connsiteX8" fmla="*/ 1132763 w 4948972"/>
              <a:gd name="connsiteY8" fmla="*/ 4155613 h 4343648"/>
              <a:gd name="connsiteX9" fmla="*/ 94736 w 4948972"/>
              <a:gd name="connsiteY9" fmla="*/ 2360322 h 4343648"/>
              <a:gd name="connsiteX10" fmla="*/ 94736 w 4948972"/>
              <a:gd name="connsiteY10" fmla="*/ 1993205 h 4343648"/>
              <a:gd name="connsiteX11" fmla="*/ 1170863 w 4948972"/>
              <a:gd name="connsiteY11" fmla="*/ 142882 h 4343648"/>
              <a:gd name="connsiteX12" fmla="*/ 1388571 w 4948972"/>
              <a:gd name="connsiteY12" fmla="*/ 9879 h 4343648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10340 h 4344109"/>
              <a:gd name="connsiteX1" fmla="*/ 3219351 w 4948972"/>
              <a:gd name="connsiteY1" fmla="*/ 18807 h 4344109"/>
              <a:gd name="connsiteX2" fmla="*/ 3877065 w 4948972"/>
              <a:gd name="connsiteY2" fmla="*/ 240709 h 4344109"/>
              <a:gd name="connsiteX3" fmla="*/ 4898419 w 4948972"/>
              <a:gd name="connsiteY3" fmla="*/ 1993666 h 4344109"/>
              <a:gd name="connsiteX4" fmla="*/ 4898419 w 4948972"/>
              <a:gd name="connsiteY4" fmla="*/ 2360783 h 4344109"/>
              <a:gd name="connsiteX5" fmla="*/ 3855899 w 4948972"/>
              <a:gd name="connsiteY5" fmla="*/ 4156074 h 4344109"/>
              <a:gd name="connsiteX6" fmla="*/ 3536851 w 4948972"/>
              <a:gd name="connsiteY6" fmla="*/ 4344109 h 4344109"/>
              <a:gd name="connsiteX7" fmla="*/ 1456304 w 4948972"/>
              <a:gd name="connsiteY7" fmla="*/ 4344109 h 4344109"/>
              <a:gd name="connsiteX8" fmla="*/ 1132763 w 4948972"/>
              <a:gd name="connsiteY8" fmla="*/ 4156074 h 4344109"/>
              <a:gd name="connsiteX9" fmla="*/ 94736 w 4948972"/>
              <a:gd name="connsiteY9" fmla="*/ 2360783 h 4344109"/>
              <a:gd name="connsiteX10" fmla="*/ 94736 w 4948972"/>
              <a:gd name="connsiteY10" fmla="*/ 1993666 h 4344109"/>
              <a:gd name="connsiteX11" fmla="*/ 1170863 w 4948972"/>
              <a:gd name="connsiteY11" fmla="*/ 143343 h 4344109"/>
              <a:gd name="connsiteX12" fmla="*/ 1388571 w 4948972"/>
              <a:gd name="connsiteY12" fmla="*/ 10340 h 4344109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6913 h 4340682"/>
              <a:gd name="connsiteX1" fmla="*/ 3219351 w 4948972"/>
              <a:gd name="connsiteY1" fmla="*/ 15380 h 4340682"/>
              <a:gd name="connsiteX2" fmla="*/ 3877065 w 4948972"/>
              <a:gd name="connsiteY2" fmla="*/ 237282 h 4340682"/>
              <a:gd name="connsiteX3" fmla="*/ 4898419 w 4948972"/>
              <a:gd name="connsiteY3" fmla="*/ 1990239 h 4340682"/>
              <a:gd name="connsiteX4" fmla="*/ 4898419 w 4948972"/>
              <a:gd name="connsiteY4" fmla="*/ 2357356 h 4340682"/>
              <a:gd name="connsiteX5" fmla="*/ 3855899 w 4948972"/>
              <a:gd name="connsiteY5" fmla="*/ 4152647 h 4340682"/>
              <a:gd name="connsiteX6" fmla="*/ 3536851 w 4948972"/>
              <a:gd name="connsiteY6" fmla="*/ 4340682 h 4340682"/>
              <a:gd name="connsiteX7" fmla="*/ 1456304 w 4948972"/>
              <a:gd name="connsiteY7" fmla="*/ 4340682 h 4340682"/>
              <a:gd name="connsiteX8" fmla="*/ 1132763 w 4948972"/>
              <a:gd name="connsiteY8" fmla="*/ 4152647 h 4340682"/>
              <a:gd name="connsiteX9" fmla="*/ 94736 w 4948972"/>
              <a:gd name="connsiteY9" fmla="*/ 2357356 h 4340682"/>
              <a:gd name="connsiteX10" fmla="*/ 94736 w 4948972"/>
              <a:gd name="connsiteY10" fmla="*/ 1990239 h 4340682"/>
              <a:gd name="connsiteX11" fmla="*/ 1170863 w 4948972"/>
              <a:gd name="connsiteY11" fmla="*/ 139916 h 4340682"/>
              <a:gd name="connsiteX12" fmla="*/ 1388571 w 4948972"/>
              <a:gd name="connsiteY12" fmla="*/ 6913 h 4340682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13446 h 4347215"/>
              <a:gd name="connsiteX1" fmla="*/ 3219351 w 4948972"/>
              <a:gd name="connsiteY1" fmla="*/ 21913 h 4347215"/>
              <a:gd name="connsiteX2" fmla="*/ 3893999 w 4948972"/>
              <a:gd name="connsiteY2" fmla="*/ 286149 h 4347215"/>
              <a:gd name="connsiteX3" fmla="*/ 4898419 w 4948972"/>
              <a:gd name="connsiteY3" fmla="*/ 1996772 h 4347215"/>
              <a:gd name="connsiteX4" fmla="*/ 4898419 w 4948972"/>
              <a:gd name="connsiteY4" fmla="*/ 2363889 h 4347215"/>
              <a:gd name="connsiteX5" fmla="*/ 3855899 w 4948972"/>
              <a:gd name="connsiteY5" fmla="*/ 4159180 h 4347215"/>
              <a:gd name="connsiteX6" fmla="*/ 3536851 w 4948972"/>
              <a:gd name="connsiteY6" fmla="*/ 4347215 h 4347215"/>
              <a:gd name="connsiteX7" fmla="*/ 1456304 w 4948972"/>
              <a:gd name="connsiteY7" fmla="*/ 4347215 h 4347215"/>
              <a:gd name="connsiteX8" fmla="*/ 1132763 w 4948972"/>
              <a:gd name="connsiteY8" fmla="*/ 4159180 h 4347215"/>
              <a:gd name="connsiteX9" fmla="*/ 94736 w 4948972"/>
              <a:gd name="connsiteY9" fmla="*/ 2363889 h 4347215"/>
              <a:gd name="connsiteX10" fmla="*/ 94736 w 4948972"/>
              <a:gd name="connsiteY10" fmla="*/ 1996772 h 4347215"/>
              <a:gd name="connsiteX11" fmla="*/ 1170863 w 4948972"/>
              <a:gd name="connsiteY11" fmla="*/ 146449 h 4347215"/>
              <a:gd name="connsiteX12" fmla="*/ 1388571 w 4948972"/>
              <a:gd name="connsiteY12" fmla="*/ 13446 h 4347215"/>
              <a:gd name="connsiteX0" fmla="*/ 1388571 w 4948972"/>
              <a:gd name="connsiteY0" fmla="*/ 9087 h 4342856"/>
              <a:gd name="connsiteX1" fmla="*/ 3219351 w 4948972"/>
              <a:gd name="connsiteY1" fmla="*/ 17554 h 4342856"/>
              <a:gd name="connsiteX2" fmla="*/ 3893999 w 4948972"/>
              <a:gd name="connsiteY2" fmla="*/ 281790 h 4342856"/>
              <a:gd name="connsiteX3" fmla="*/ 4898419 w 4948972"/>
              <a:gd name="connsiteY3" fmla="*/ 1992413 h 4342856"/>
              <a:gd name="connsiteX4" fmla="*/ 4898419 w 4948972"/>
              <a:gd name="connsiteY4" fmla="*/ 2359530 h 4342856"/>
              <a:gd name="connsiteX5" fmla="*/ 3855899 w 4948972"/>
              <a:gd name="connsiteY5" fmla="*/ 4154821 h 4342856"/>
              <a:gd name="connsiteX6" fmla="*/ 3536851 w 4948972"/>
              <a:gd name="connsiteY6" fmla="*/ 4342856 h 4342856"/>
              <a:gd name="connsiteX7" fmla="*/ 1456304 w 4948972"/>
              <a:gd name="connsiteY7" fmla="*/ 4342856 h 4342856"/>
              <a:gd name="connsiteX8" fmla="*/ 1132763 w 4948972"/>
              <a:gd name="connsiteY8" fmla="*/ 4154821 h 4342856"/>
              <a:gd name="connsiteX9" fmla="*/ 94736 w 4948972"/>
              <a:gd name="connsiteY9" fmla="*/ 2359530 h 4342856"/>
              <a:gd name="connsiteX10" fmla="*/ 94736 w 4948972"/>
              <a:gd name="connsiteY10" fmla="*/ 1992413 h 4342856"/>
              <a:gd name="connsiteX11" fmla="*/ 1170863 w 4948972"/>
              <a:gd name="connsiteY11" fmla="*/ 142090 h 4342856"/>
              <a:gd name="connsiteX12" fmla="*/ 1388571 w 4948972"/>
              <a:gd name="connsiteY12" fmla="*/ 9087 h 4342856"/>
              <a:gd name="connsiteX0" fmla="*/ 1388571 w 4948972"/>
              <a:gd name="connsiteY0" fmla="*/ 8466 h 4342235"/>
              <a:gd name="connsiteX1" fmla="*/ 3219351 w 4948972"/>
              <a:gd name="connsiteY1" fmla="*/ 0 h 4342235"/>
              <a:gd name="connsiteX2" fmla="*/ 3893999 w 4948972"/>
              <a:gd name="connsiteY2" fmla="*/ 281169 h 4342235"/>
              <a:gd name="connsiteX3" fmla="*/ 4898419 w 4948972"/>
              <a:gd name="connsiteY3" fmla="*/ 1991792 h 4342235"/>
              <a:gd name="connsiteX4" fmla="*/ 4898419 w 4948972"/>
              <a:gd name="connsiteY4" fmla="*/ 2358909 h 4342235"/>
              <a:gd name="connsiteX5" fmla="*/ 3855899 w 4948972"/>
              <a:gd name="connsiteY5" fmla="*/ 4154200 h 4342235"/>
              <a:gd name="connsiteX6" fmla="*/ 3536851 w 4948972"/>
              <a:gd name="connsiteY6" fmla="*/ 4342235 h 4342235"/>
              <a:gd name="connsiteX7" fmla="*/ 1456304 w 4948972"/>
              <a:gd name="connsiteY7" fmla="*/ 4342235 h 4342235"/>
              <a:gd name="connsiteX8" fmla="*/ 1132763 w 4948972"/>
              <a:gd name="connsiteY8" fmla="*/ 4154200 h 4342235"/>
              <a:gd name="connsiteX9" fmla="*/ 94736 w 4948972"/>
              <a:gd name="connsiteY9" fmla="*/ 2358909 h 4342235"/>
              <a:gd name="connsiteX10" fmla="*/ 94736 w 4948972"/>
              <a:gd name="connsiteY10" fmla="*/ 1991792 h 4342235"/>
              <a:gd name="connsiteX11" fmla="*/ 1170863 w 4948972"/>
              <a:gd name="connsiteY11" fmla="*/ 141469 h 4342235"/>
              <a:gd name="connsiteX12" fmla="*/ 1388571 w 4948972"/>
              <a:gd name="connsiteY12" fmla="*/ 8466 h 4342235"/>
              <a:gd name="connsiteX0" fmla="*/ 1388571 w 4948972"/>
              <a:gd name="connsiteY0" fmla="*/ 8466 h 4348528"/>
              <a:gd name="connsiteX1" fmla="*/ 3219351 w 4948972"/>
              <a:gd name="connsiteY1" fmla="*/ 0 h 4348528"/>
              <a:gd name="connsiteX2" fmla="*/ 3893999 w 4948972"/>
              <a:gd name="connsiteY2" fmla="*/ 281169 h 4348528"/>
              <a:gd name="connsiteX3" fmla="*/ 4898419 w 4948972"/>
              <a:gd name="connsiteY3" fmla="*/ 1991792 h 4348528"/>
              <a:gd name="connsiteX4" fmla="*/ 4898419 w 4948972"/>
              <a:gd name="connsiteY4" fmla="*/ 2358909 h 4348528"/>
              <a:gd name="connsiteX5" fmla="*/ 3855899 w 4948972"/>
              <a:gd name="connsiteY5" fmla="*/ 4154200 h 4348528"/>
              <a:gd name="connsiteX6" fmla="*/ 3536851 w 4948972"/>
              <a:gd name="connsiteY6" fmla="*/ 4342235 h 4348528"/>
              <a:gd name="connsiteX7" fmla="*/ 1456304 w 4948972"/>
              <a:gd name="connsiteY7" fmla="*/ 4342235 h 4348528"/>
              <a:gd name="connsiteX8" fmla="*/ 1132763 w 4948972"/>
              <a:gd name="connsiteY8" fmla="*/ 4154200 h 4348528"/>
              <a:gd name="connsiteX9" fmla="*/ 94736 w 4948972"/>
              <a:gd name="connsiteY9" fmla="*/ 2358909 h 4348528"/>
              <a:gd name="connsiteX10" fmla="*/ 94736 w 4948972"/>
              <a:gd name="connsiteY10" fmla="*/ 1991792 h 4348528"/>
              <a:gd name="connsiteX11" fmla="*/ 1170863 w 4948972"/>
              <a:gd name="connsiteY11" fmla="*/ 141469 h 4348528"/>
              <a:gd name="connsiteX12" fmla="*/ 1388571 w 4948972"/>
              <a:gd name="connsiteY12" fmla="*/ 8466 h 4348528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3203"/>
              <a:gd name="connsiteX1" fmla="*/ 3219351 w 4948972"/>
              <a:gd name="connsiteY1" fmla="*/ 0 h 4343203"/>
              <a:gd name="connsiteX2" fmla="*/ 3893999 w 4948972"/>
              <a:gd name="connsiteY2" fmla="*/ 281169 h 4343203"/>
              <a:gd name="connsiteX3" fmla="*/ 4898419 w 4948972"/>
              <a:gd name="connsiteY3" fmla="*/ 1991792 h 4343203"/>
              <a:gd name="connsiteX4" fmla="*/ 4898419 w 4948972"/>
              <a:gd name="connsiteY4" fmla="*/ 2358909 h 4343203"/>
              <a:gd name="connsiteX5" fmla="*/ 3855899 w 4948972"/>
              <a:gd name="connsiteY5" fmla="*/ 4154200 h 4343203"/>
              <a:gd name="connsiteX6" fmla="*/ 3536851 w 4948972"/>
              <a:gd name="connsiteY6" fmla="*/ 4342235 h 4343203"/>
              <a:gd name="connsiteX7" fmla="*/ 1456304 w 4948972"/>
              <a:gd name="connsiteY7" fmla="*/ 4342235 h 4343203"/>
              <a:gd name="connsiteX8" fmla="*/ 1132763 w 4948972"/>
              <a:gd name="connsiteY8" fmla="*/ 4154200 h 4343203"/>
              <a:gd name="connsiteX9" fmla="*/ 94736 w 4948972"/>
              <a:gd name="connsiteY9" fmla="*/ 2358909 h 4343203"/>
              <a:gd name="connsiteX10" fmla="*/ 94736 w 4948972"/>
              <a:gd name="connsiteY10" fmla="*/ 1991792 h 4343203"/>
              <a:gd name="connsiteX11" fmla="*/ 1170863 w 4948972"/>
              <a:gd name="connsiteY11" fmla="*/ 141469 h 4343203"/>
              <a:gd name="connsiteX12" fmla="*/ 1388571 w 4948972"/>
              <a:gd name="connsiteY12" fmla="*/ 8466 h 4343203"/>
              <a:gd name="connsiteX0" fmla="*/ 1388571 w 4948972"/>
              <a:gd name="connsiteY0" fmla="*/ 8466 h 4347567"/>
              <a:gd name="connsiteX1" fmla="*/ 3219351 w 4948972"/>
              <a:gd name="connsiteY1" fmla="*/ 0 h 4347567"/>
              <a:gd name="connsiteX2" fmla="*/ 3893999 w 4948972"/>
              <a:gd name="connsiteY2" fmla="*/ 281169 h 4347567"/>
              <a:gd name="connsiteX3" fmla="*/ 4898419 w 4948972"/>
              <a:gd name="connsiteY3" fmla="*/ 1991792 h 4347567"/>
              <a:gd name="connsiteX4" fmla="*/ 4898419 w 4948972"/>
              <a:gd name="connsiteY4" fmla="*/ 2358909 h 4347567"/>
              <a:gd name="connsiteX5" fmla="*/ 3855899 w 4948972"/>
              <a:gd name="connsiteY5" fmla="*/ 4154200 h 4347567"/>
              <a:gd name="connsiteX6" fmla="*/ 3536851 w 4948972"/>
              <a:gd name="connsiteY6" fmla="*/ 4342235 h 4347567"/>
              <a:gd name="connsiteX7" fmla="*/ 1456304 w 4948972"/>
              <a:gd name="connsiteY7" fmla="*/ 4342235 h 4347567"/>
              <a:gd name="connsiteX8" fmla="*/ 1132763 w 4948972"/>
              <a:gd name="connsiteY8" fmla="*/ 4154200 h 4347567"/>
              <a:gd name="connsiteX9" fmla="*/ 94736 w 4948972"/>
              <a:gd name="connsiteY9" fmla="*/ 2358909 h 4347567"/>
              <a:gd name="connsiteX10" fmla="*/ 94736 w 4948972"/>
              <a:gd name="connsiteY10" fmla="*/ 1991792 h 4347567"/>
              <a:gd name="connsiteX11" fmla="*/ 1170863 w 4948972"/>
              <a:gd name="connsiteY11" fmla="*/ 141469 h 4347567"/>
              <a:gd name="connsiteX12" fmla="*/ 1388571 w 4948972"/>
              <a:gd name="connsiteY12" fmla="*/ 8466 h 4347567"/>
              <a:gd name="connsiteX0" fmla="*/ 1388571 w 4960577"/>
              <a:gd name="connsiteY0" fmla="*/ 8466 h 4347567"/>
              <a:gd name="connsiteX1" fmla="*/ 3219351 w 4960577"/>
              <a:gd name="connsiteY1" fmla="*/ 0 h 4347567"/>
              <a:gd name="connsiteX2" fmla="*/ 3893999 w 4960577"/>
              <a:gd name="connsiteY2" fmla="*/ 281169 h 4347567"/>
              <a:gd name="connsiteX3" fmla="*/ 4898419 w 4960577"/>
              <a:gd name="connsiteY3" fmla="*/ 1991792 h 4347567"/>
              <a:gd name="connsiteX4" fmla="*/ 4898419 w 4960577"/>
              <a:gd name="connsiteY4" fmla="*/ 2358909 h 4347567"/>
              <a:gd name="connsiteX5" fmla="*/ 3855899 w 4960577"/>
              <a:gd name="connsiteY5" fmla="*/ 4154200 h 4347567"/>
              <a:gd name="connsiteX6" fmla="*/ 3536851 w 4960577"/>
              <a:gd name="connsiteY6" fmla="*/ 4342235 h 4347567"/>
              <a:gd name="connsiteX7" fmla="*/ 1456304 w 4960577"/>
              <a:gd name="connsiteY7" fmla="*/ 4342235 h 4347567"/>
              <a:gd name="connsiteX8" fmla="*/ 1132763 w 4960577"/>
              <a:gd name="connsiteY8" fmla="*/ 4154200 h 4347567"/>
              <a:gd name="connsiteX9" fmla="*/ 94736 w 4960577"/>
              <a:gd name="connsiteY9" fmla="*/ 2358909 h 4347567"/>
              <a:gd name="connsiteX10" fmla="*/ 94736 w 4960577"/>
              <a:gd name="connsiteY10" fmla="*/ 1991792 h 4347567"/>
              <a:gd name="connsiteX11" fmla="*/ 1170863 w 4960577"/>
              <a:gd name="connsiteY11" fmla="*/ 141469 h 4347567"/>
              <a:gd name="connsiteX12" fmla="*/ 1388571 w 4960577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8466 h 4347567"/>
              <a:gd name="connsiteX1" fmla="*/ 3219351 w 4982674"/>
              <a:gd name="connsiteY1" fmla="*/ 0 h 4347567"/>
              <a:gd name="connsiteX2" fmla="*/ 3893999 w 4982674"/>
              <a:gd name="connsiteY2" fmla="*/ 281169 h 4347567"/>
              <a:gd name="connsiteX3" fmla="*/ 4898419 w 4982674"/>
              <a:gd name="connsiteY3" fmla="*/ 1991792 h 4347567"/>
              <a:gd name="connsiteX4" fmla="*/ 4898419 w 4982674"/>
              <a:gd name="connsiteY4" fmla="*/ 2358909 h 4347567"/>
              <a:gd name="connsiteX5" fmla="*/ 3855899 w 4982674"/>
              <a:gd name="connsiteY5" fmla="*/ 4154200 h 4347567"/>
              <a:gd name="connsiteX6" fmla="*/ 3536851 w 4982674"/>
              <a:gd name="connsiteY6" fmla="*/ 4342235 h 4347567"/>
              <a:gd name="connsiteX7" fmla="*/ 1456304 w 4982674"/>
              <a:gd name="connsiteY7" fmla="*/ 4342235 h 4347567"/>
              <a:gd name="connsiteX8" fmla="*/ 1132763 w 4982674"/>
              <a:gd name="connsiteY8" fmla="*/ 4154200 h 4347567"/>
              <a:gd name="connsiteX9" fmla="*/ 94736 w 4982674"/>
              <a:gd name="connsiteY9" fmla="*/ 2358909 h 4347567"/>
              <a:gd name="connsiteX10" fmla="*/ 94736 w 4982674"/>
              <a:gd name="connsiteY10" fmla="*/ 1991792 h 4347567"/>
              <a:gd name="connsiteX11" fmla="*/ 1170863 w 4982674"/>
              <a:gd name="connsiteY11" fmla="*/ 141469 h 4347567"/>
              <a:gd name="connsiteX12" fmla="*/ 1388571 w 4982674"/>
              <a:gd name="connsiteY12" fmla="*/ 8466 h 4347567"/>
              <a:gd name="connsiteX0" fmla="*/ 1388571 w 4982674"/>
              <a:gd name="connsiteY0" fmla="*/ 11429 h 4350530"/>
              <a:gd name="connsiteX1" fmla="*/ 3219351 w 4982674"/>
              <a:gd name="connsiteY1" fmla="*/ 2963 h 4350530"/>
              <a:gd name="connsiteX2" fmla="*/ 3893999 w 4982674"/>
              <a:gd name="connsiteY2" fmla="*/ 284132 h 4350530"/>
              <a:gd name="connsiteX3" fmla="*/ 4898419 w 4982674"/>
              <a:gd name="connsiteY3" fmla="*/ 1994755 h 4350530"/>
              <a:gd name="connsiteX4" fmla="*/ 4898419 w 4982674"/>
              <a:gd name="connsiteY4" fmla="*/ 2361872 h 4350530"/>
              <a:gd name="connsiteX5" fmla="*/ 3855899 w 4982674"/>
              <a:gd name="connsiteY5" fmla="*/ 4157163 h 4350530"/>
              <a:gd name="connsiteX6" fmla="*/ 3536851 w 4982674"/>
              <a:gd name="connsiteY6" fmla="*/ 4345198 h 4350530"/>
              <a:gd name="connsiteX7" fmla="*/ 1456304 w 4982674"/>
              <a:gd name="connsiteY7" fmla="*/ 4345198 h 4350530"/>
              <a:gd name="connsiteX8" fmla="*/ 1132763 w 4982674"/>
              <a:gd name="connsiteY8" fmla="*/ 4157163 h 4350530"/>
              <a:gd name="connsiteX9" fmla="*/ 94736 w 4982674"/>
              <a:gd name="connsiteY9" fmla="*/ 2361872 h 4350530"/>
              <a:gd name="connsiteX10" fmla="*/ 94736 w 4982674"/>
              <a:gd name="connsiteY10" fmla="*/ 1994755 h 4350530"/>
              <a:gd name="connsiteX11" fmla="*/ 1170863 w 4982674"/>
              <a:gd name="connsiteY11" fmla="*/ 144432 h 4350530"/>
              <a:gd name="connsiteX12" fmla="*/ 1388571 w 4982674"/>
              <a:gd name="connsiteY12" fmla="*/ 11429 h 4350530"/>
              <a:gd name="connsiteX0" fmla="*/ 1388571 w 4982674"/>
              <a:gd name="connsiteY0" fmla="*/ 12942 h 4352043"/>
              <a:gd name="connsiteX1" fmla="*/ 3219351 w 4982674"/>
              <a:gd name="connsiteY1" fmla="*/ 4476 h 4352043"/>
              <a:gd name="connsiteX2" fmla="*/ 3893999 w 4982674"/>
              <a:gd name="connsiteY2" fmla="*/ 285645 h 4352043"/>
              <a:gd name="connsiteX3" fmla="*/ 4898419 w 4982674"/>
              <a:gd name="connsiteY3" fmla="*/ 1996268 h 4352043"/>
              <a:gd name="connsiteX4" fmla="*/ 4898419 w 4982674"/>
              <a:gd name="connsiteY4" fmla="*/ 2363385 h 4352043"/>
              <a:gd name="connsiteX5" fmla="*/ 3855899 w 4982674"/>
              <a:gd name="connsiteY5" fmla="*/ 4158676 h 4352043"/>
              <a:gd name="connsiteX6" fmla="*/ 3536851 w 4982674"/>
              <a:gd name="connsiteY6" fmla="*/ 4346711 h 4352043"/>
              <a:gd name="connsiteX7" fmla="*/ 1456304 w 4982674"/>
              <a:gd name="connsiteY7" fmla="*/ 4346711 h 4352043"/>
              <a:gd name="connsiteX8" fmla="*/ 1132763 w 4982674"/>
              <a:gd name="connsiteY8" fmla="*/ 4158676 h 4352043"/>
              <a:gd name="connsiteX9" fmla="*/ 94736 w 4982674"/>
              <a:gd name="connsiteY9" fmla="*/ 2363385 h 4352043"/>
              <a:gd name="connsiteX10" fmla="*/ 94736 w 4982674"/>
              <a:gd name="connsiteY10" fmla="*/ 1996268 h 4352043"/>
              <a:gd name="connsiteX11" fmla="*/ 1170863 w 4982674"/>
              <a:gd name="connsiteY11" fmla="*/ 145945 h 4352043"/>
              <a:gd name="connsiteX12" fmla="*/ 1388571 w 4982674"/>
              <a:gd name="connsiteY12" fmla="*/ 12942 h 4352043"/>
              <a:gd name="connsiteX0" fmla="*/ 1388571 w 4982674"/>
              <a:gd name="connsiteY0" fmla="*/ 14589 h 4353690"/>
              <a:gd name="connsiteX1" fmla="*/ 3219351 w 4982674"/>
              <a:gd name="connsiteY1" fmla="*/ 6123 h 4353690"/>
              <a:gd name="connsiteX2" fmla="*/ 3893999 w 4982674"/>
              <a:gd name="connsiteY2" fmla="*/ 287292 h 4353690"/>
              <a:gd name="connsiteX3" fmla="*/ 4898419 w 4982674"/>
              <a:gd name="connsiteY3" fmla="*/ 1997915 h 4353690"/>
              <a:gd name="connsiteX4" fmla="*/ 4898419 w 4982674"/>
              <a:gd name="connsiteY4" fmla="*/ 2365032 h 4353690"/>
              <a:gd name="connsiteX5" fmla="*/ 3855899 w 4982674"/>
              <a:gd name="connsiteY5" fmla="*/ 4160323 h 4353690"/>
              <a:gd name="connsiteX6" fmla="*/ 3536851 w 4982674"/>
              <a:gd name="connsiteY6" fmla="*/ 4348358 h 4353690"/>
              <a:gd name="connsiteX7" fmla="*/ 1456304 w 4982674"/>
              <a:gd name="connsiteY7" fmla="*/ 4348358 h 4353690"/>
              <a:gd name="connsiteX8" fmla="*/ 1132763 w 4982674"/>
              <a:gd name="connsiteY8" fmla="*/ 4160323 h 4353690"/>
              <a:gd name="connsiteX9" fmla="*/ 94736 w 4982674"/>
              <a:gd name="connsiteY9" fmla="*/ 2365032 h 4353690"/>
              <a:gd name="connsiteX10" fmla="*/ 94736 w 4982674"/>
              <a:gd name="connsiteY10" fmla="*/ 1997915 h 4353690"/>
              <a:gd name="connsiteX11" fmla="*/ 1170863 w 4982674"/>
              <a:gd name="connsiteY11" fmla="*/ 147592 h 4353690"/>
              <a:gd name="connsiteX12" fmla="*/ 1388571 w 4982674"/>
              <a:gd name="connsiteY12" fmla="*/ 14589 h 435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2674" h="4353690">
                <a:moveTo>
                  <a:pt x="1388571" y="14589"/>
                </a:moveTo>
                <a:lnTo>
                  <a:pt x="3219351" y="6123"/>
                </a:lnTo>
                <a:cubicBezTo>
                  <a:pt x="3793555" y="9240"/>
                  <a:pt x="3652720" y="-73676"/>
                  <a:pt x="3893999" y="287292"/>
                </a:cubicBezTo>
                <a:cubicBezTo>
                  <a:pt x="4152678" y="674291"/>
                  <a:pt x="4550912" y="1399485"/>
                  <a:pt x="4898419" y="1997915"/>
                </a:cubicBezTo>
                <a:cubicBezTo>
                  <a:pt x="5025090" y="2211441"/>
                  <a:pt x="4995457" y="2193840"/>
                  <a:pt x="4898419" y="2365032"/>
                </a:cubicBezTo>
                <a:cubicBezTo>
                  <a:pt x="4557171" y="2967053"/>
                  <a:pt x="4203406" y="3561893"/>
                  <a:pt x="3855899" y="4160323"/>
                </a:cubicBezTo>
                <a:cubicBezTo>
                  <a:pt x="3733721" y="4348693"/>
                  <a:pt x="3781467" y="4344125"/>
                  <a:pt x="3536851" y="4348358"/>
                </a:cubicBezTo>
                <a:cubicBezTo>
                  <a:pt x="2843439" y="4360357"/>
                  <a:pt x="2149820" y="4348358"/>
                  <a:pt x="1456304" y="4348358"/>
                </a:cubicBezTo>
                <a:cubicBezTo>
                  <a:pt x="1219895" y="4348358"/>
                  <a:pt x="1255200" y="4374092"/>
                  <a:pt x="1132763" y="4160323"/>
                </a:cubicBezTo>
                <a:cubicBezTo>
                  <a:pt x="789203" y="3560484"/>
                  <a:pt x="440745" y="2963462"/>
                  <a:pt x="94736" y="2365032"/>
                </a:cubicBezTo>
                <a:cubicBezTo>
                  <a:pt x="-18086" y="2169972"/>
                  <a:pt x="-44387" y="2242242"/>
                  <a:pt x="94736" y="1997915"/>
                </a:cubicBezTo>
                <a:lnTo>
                  <a:pt x="1170863" y="147592"/>
                </a:lnTo>
                <a:cubicBezTo>
                  <a:pt x="1238267" y="31189"/>
                  <a:pt x="1253762" y="14589"/>
                  <a:pt x="1388571" y="14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B90CCAF-EDC2-8F43-B657-5E71B179F5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3714" y="2546858"/>
            <a:ext cx="249214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6FC4061-D31A-A54F-91BC-418D4FBB98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3714" y="2977578"/>
            <a:ext cx="249214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1760091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oßes Bild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800326"/>
            <a:ext cx="3431526" cy="643082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0" tIns="0" rIns="0" bIns="0" rtlCol="0" anchor="t"/>
          <a:lstStyle>
            <a:lvl1pPr indent="0" algn="l">
              <a:lnSpc>
                <a:spcPct val="125000"/>
              </a:lnSpc>
              <a:defRPr sz="340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Überschrift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B5551B4-1317-BD4C-897A-A1863E89D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473" y="1625718"/>
            <a:ext cx="3431525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305943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inksbü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4784195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r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81" y="1896813"/>
            <a:ext cx="4401814" cy="23669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3954BC-4A6C-4D4B-9312-317FFEED6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381" y="454131"/>
            <a:ext cx="4401812" cy="677024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71CF491-30A7-8E4A-898B-72DF0001B5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381" y="1268989"/>
            <a:ext cx="4401813" cy="25664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7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1736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Gloss &amp;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1E19C7-5F65-DC4C-B7E2-863467285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>
                <a:latin typeface="Gloss And Bloom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 err="1"/>
              <a:t>Gloss</a:t>
            </a:r>
            <a:r>
              <a:rPr lang="de-DE" dirty="0"/>
              <a:t> &amp; Bloom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FAD5DD-10D7-0A48-BD33-22D142EF4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C8173C0-B27B-624F-A013-A65D42D9A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722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ontser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3031AF0D-1F70-AD44-92C6-53913D8BA99F}"/>
              </a:ext>
            </a:extLst>
          </p:cNvPr>
          <p:cNvSpPr txBox="1">
            <a:spLocks/>
          </p:cNvSpPr>
          <p:nvPr userDrawn="1"/>
        </p:nvSpPr>
        <p:spPr>
          <a:xfrm>
            <a:off x="729030" y="591965"/>
            <a:ext cx="4021667" cy="728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28292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/>
            <a:endParaRPr lang="de-DE" sz="4400" b="0" dirty="0">
              <a:latin typeface="Gloss And Bloom" pitchFamily="2" charset="77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26A2DF4-5F2A-204A-9368-E6A2866F35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83" y="458701"/>
            <a:ext cx="4401813" cy="11366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ÜBERSCHRIFT </a:t>
            </a:r>
            <a:br>
              <a:rPr lang="de-DE" dirty="0"/>
            </a:br>
            <a:r>
              <a:rPr lang="de-DE" dirty="0"/>
              <a:t>MONTSERRAT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20C75DF-8E08-284B-A6C6-C1940A9744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883" y="1766355"/>
            <a:ext cx="4401813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B9AE645-E0EE-B242-96F3-5BDBA8872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883" y="2317899"/>
            <a:ext cx="4401814" cy="1945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1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rz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9F42AA21-2CBF-0747-AEE0-C480605C103A}"/>
              </a:ext>
            </a:extLst>
          </p:cNvPr>
          <p:cNvSpPr txBox="1">
            <a:spLocks/>
          </p:cNvSpPr>
          <p:nvPr userDrawn="1"/>
        </p:nvSpPr>
        <p:spPr>
          <a:xfrm>
            <a:off x="4510088" y="2466190"/>
            <a:ext cx="4295774" cy="1372287"/>
          </a:xfrm>
          <a:prstGeom prst="rect">
            <a:avLst/>
          </a:prstGeom>
        </p:spPr>
        <p:txBody>
          <a:bodyPr/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82925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e-DE" sz="18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68F1B7D-F4A8-0C4D-94B1-7464F5F96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326FE82-EDFC-874B-AED5-D5CDF3AB4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53B28A5-E03B-AF44-8AFD-E1A408B6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138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407CF6D-CE14-3F4E-ADAD-3A683A150F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8138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58A7D5D8-DB6E-3C45-8959-BB557ED955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906" y="802033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D20BD4BA-0B03-7245-82A9-A0922BC8DE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0906" y="1232753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7C806829-7374-5C46-ACD1-7F287E1DA8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0906" y="2546858"/>
            <a:ext cx="4054958" cy="29745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D0B34D39-FAAE-6B47-9D45-29920ABAB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50906" y="2977578"/>
            <a:ext cx="4054958" cy="8608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latin typeface="Montserrat Light" pitchFamily="2" charset="77"/>
              </a:defRPr>
            </a:lvl1pPr>
            <a:lvl2pPr marL="200025" indent="0">
              <a:buFontTx/>
              <a:buNone/>
              <a:defRPr sz="4400">
                <a:latin typeface="Gloss And Bloom" pitchFamily="2" charset="77"/>
              </a:defRPr>
            </a:lvl2pPr>
            <a:lvl3pPr marL="407194" indent="0">
              <a:buFontTx/>
              <a:buNone/>
              <a:defRPr sz="4400">
                <a:latin typeface="Gloss And Bloom" pitchFamily="2" charset="77"/>
              </a:defRPr>
            </a:lvl3pPr>
            <a:lvl4pPr marL="607219" indent="0">
              <a:buFontTx/>
              <a:buNone/>
              <a:defRPr sz="4400">
                <a:latin typeface="Gloss And Bloom" pitchFamily="2" charset="77"/>
              </a:defRPr>
            </a:lvl4pPr>
            <a:lvl5pPr marL="807244" indent="0">
              <a:buFontTx/>
              <a:buNone/>
              <a:defRPr sz="4400">
                <a:latin typeface="Gloss And Bloom" pitchFamily="2" charset="77"/>
              </a:defRPr>
            </a:lvl5pPr>
          </a:lstStyle>
          <a:p>
            <a:pPr lvl="0"/>
            <a:r>
              <a:rPr lang="de-DE" dirty="0"/>
              <a:t>Mastertextform</a:t>
            </a:r>
          </a:p>
        </p:txBody>
      </p:sp>
    </p:spTree>
    <p:extLst>
      <p:ext uri="{BB962C8B-B14F-4D97-AF65-F5344CB8AC3E}">
        <p14:creationId xmlns:p14="http://schemas.microsoft.com/office/powerpoint/2010/main" val="30389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1" y="1246908"/>
            <a:ext cx="8496000" cy="3009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93064F9-8200-634B-AD12-3DA75CA76EEE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>
                <a:solidFill>
                  <a:srgbClr val="282925"/>
                </a:solidFill>
              </a:rPr>
              <a:t>‹Nr.›</a:t>
            </a:fld>
            <a:endParaRPr lang="de-DE" dirty="0">
              <a:solidFill>
                <a:srgbClr val="282925"/>
              </a:solidFill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451B0-8158-1342-98E2-D84F24D39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4626174"/>
            <a:ext cx="1614215" cy="2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1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1" y="1246908"/>
            <a:ext cx="8496000" cy="3009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93064F9-8200-634B-AD12-3DA75CA76EEE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>
                <a:solidFill>
                  <a:srgbClr val="282925"/>
                </a:solidFill>
              </a:rPr>
              <a:t>‹Nr.›</a:t>
            </a:fld>
            <a:endParaRPr lang="de-DE" dirty="0">
              <a:solidFill>
                <a:srgbClr val="282925"/>
              </a:solidFill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8558D7-4468-1D4B-B690-1673D5AD17A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88" y="4505022"/>
            <a:ext cx="727965" cy="4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1" y="1246908"/>
            <a:ext cx="8496000" cy="3009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93064F9-8200-634B-AD12-3DA75CA76EEE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>
                <a:solidFill>
                  <a:srgbClr val="282925"/>
                </a:solidFill>
              </a:rPr>
              <a:t>‹Nr.›</a:t>
            </a:fld>
            <a:endParaRPr lang="de-DE" dirty="0">
              <a:solidFill>
                <a:srgbClr val="282925"/>
              </a:solidFill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6E502C-C3DC-2D4C-B467-8B632AF77F6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4578773"/>
            <a:ext cx="1216665" cy="4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1372-B04D-E541-A3F9-79E9304BC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463" y="3190427"/>
            <a:ext cx="7285074" cy="796576"/>
          </a:xfrm>
        </p:spPr>
        <p:txBody>
          <a:bodyPr/>
          <a:lstStyle/>
          <a:p>
            <a:r>
              <a:rPr lang="de-DE" dirty="0"/>
              <a:t>Dauerauftragskampagne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B74B51-75C4-8D4F-8DB3-ED43FC5D3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11" y="330322"/>
            <a:ext cx="1695100" cy="24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EB5A55-AE31-AC4B-BE9E-BC769F763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000" y="907420"/>
            <a:ext cx="4401814" cy="268123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Als wachsender </a:t>
            </a:r>
            <a:r>
              <a:rPr lang="de-DE" dirty="0"/>
              <a:t>Verband ist es wichtig, auch im Bereich Finanzen nachhaltig unterwegs zu </a:t>
            </a:r>
            <a:r>
              <a:rPr lang="de-DE" dirty="0" smtClean="0"/>
              <a:t>sein</a:t>
            </a:r>
            <a:br>
              <a:rPr lang="de-DE" dirty="0" smtClean="0"/>
            </a:br>
            <a:r>
              <a:rPr lang="de-DE" dirty="0" smtClean="0">
                <a:latin typeface="Montserrat" panose="00000800000000000000" pitchFamily="50" charset="0"/>
              </a:rPr>
              <a:t> =&gt; um Kinder- und Jugendarbeit langfristig zu </a:t>
            </a:r>
            <a:br>
              <a:rPr lang="de-DE" dirty="0" smtClean="0">
                <a:latin typeface="Montserrat" panose="00000800000000000000" pitchFamily="50" charset="0"/>
              </a:rPr>
            </a:br>
            <a:r>
              <a:rPr lang="de-DE" dirty="0" smtClean="0">
                <a:latin typeface="Montserrat" panose="00000800000000000000" pitchFamily="50" charset="0"/>
              </a:rPr>
              <a:t>       ermöglichen</a:t>
            </a:r>
          </a:p>
          <a:p>
            <a:endParaRPr lang="de-DE" dirty="0" smtClean="0">
              <a:latin typeface="Montserrat" panose="000008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Aber auch Gottes Schöpfung ist uns als Jugendverband wichtig, die wir erhalten und bewahren wollen</a:t>
            </a:r>
          </a:p>
          <a:p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Jeder kann ein Teil von PLANTIFIVE sein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latin typeface="Montserrat" panose="00000800000000000000" pitchFamily="50" charset="0"/>
              </a:rPr>
              <a:t>Ziel: </a:t>
            </a:r>
            <a:r>
              <a:rPr lang="de-DE" dirty="0" smtClean="0"/>
              <a:t>mind. 2.000 neue Dauerspender je 5 Euro monatlich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3F078B-2300-1944-BFE1-5CFE3B10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4401812" cy="354485"/>
          </a:xfrm>
        </p:spPr>
        <p:txBody>
          <a:bodyPr anchor="t" anchorCtr="0"/>
          <a:lstStyle/>
          <a:p>
            <a:r>
              <a:rPr lang="de-DE" dirty="0" smtClean="0"/>
              <a:t>DIE KAMPAGNE</a:t>
            </a:r>
            <a:endParaRPr lang="de-DE" dirty="0"/>
          </a:p>
        </p:txBody>
      </p:sp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0F73CEC0-7533-984D-8D8A-A9F5C96610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807" y="678485"/>
            <a:ext cx="1919222" cy="1676950"/>
          </a:xfrm>
        </p:spPr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92C31A6E-5D1D-C94D-A8CA-B51F6E90E2BE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8DAAC001-2D9B-7B4C-AE07-EE223C2FE55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397" y="1566680"/>
            <a:ext cx="1919222" cy="1676950"/>
          </a:xfrm>
        </p:spPr>
      </p:pic>
    </p:spTree>
    <p:extLst>
      <p:ext uri="{BB962C8B-B14F-4D97-AF65-F5344CB8AC3E}">
        <p14:creationId xmlns:p14="http://schemas.microsoft.com/office/powerpoint/2010/main" val="39126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BF206-718A-6149-B8D4-732DC4F9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WEBSITE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D7BBD1-C747-6547-A396-8A7561CB95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85725" indent="-285750">
              <a:buFont typeface="Arial" panose="020B0604020202020204" pitchFamily="34" charset="0"/>
              <a:buChar char="•"/>
            </a:pPr>
            <a:r>
              <a:rPr lang="de-DE" dirty="0" err="1"/>
              <a:t>www.plantifive.de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3B836B-D579-D843-B263-92BE757D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1487" y="88432"/>
            <a:ext cx="3203206" cy="49794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767" y="88433"/>
            <a:ext cx="3091009" cy="25930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219" y="2681493"/>
            <a:ext cx="3160253" cy="24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E59F3E80-A23D-194B-A9EB-A039F862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5851" cy="324000"/>
          </a:xfrm>
        </p:spPr>
        <p:txBody>
          <a:bodyPr/>
          <a:lstStyle/>
          <a:p>
            <a:r>
              <a:rPr lang="de-DE" dirty="0" smtClean="0"/>
              <a:t>MATERIAL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78A7CB0-1A45-3942-A40B-A3E2FD27D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737" y="648000"/>
            <a:ext cx="2450212" cy="1759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E09F48B-23EE-474E-A6BF-A41C339F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197" y="648000"/>
            <a:ext cx="2450212" cy="1759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AF63122-6630-F740-8EE4-93A16CCE9D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738" y="2504663"/>
            <a:ext cx="2450211" cy="17590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9240571-AED6-1A44-B3AB-F96E39175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197" y="2504662"/>
            <a:ext cx="2450212" cy="1759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36AAE35-AE29-9D41-8FCC-B5C098B0F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7" b="89980" l="9975" r="89963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018" y="716092"/>
            <a:ext cx="3833955" cy="36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E59F3E80-A23D-194B-A9EB-A039F862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5851" cy="324000"/>
          </a:xfrm>
        </p:spPr>
        <p:txBody>
          <a:bodyPr/>
          <a:lstStyle/>
          <a:p>
            <a:r>
              <a:rPr lang="de-DE" dirty="0" smtClean="0"/>
              <a:t>MATERIAL ALS PDF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AF63122-6630-F740-8EE4-93A16CCE9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879675"/>
            <a:ext cx="2450211" cy="17590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9240571-AED6-1A44-B3AB-F96E39175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2758050"/>
            <a:ext cx="2450212" cy="17590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92" y="879676"/>
            <a:ext cx="2558915" cy="3637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58" y="883581"/>
            <a:ext cx="2546244" cy="36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3A1C19-4B94-D545-ACD0-2B9F2AEEC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000" y="887507"/>
            <a:ext cx="6581065" cy="3376306"/>
          </a:xfrm>
        </p:spPr>
        <p:txBody>
          <a:bodyPr/>
          <a:lstStyle/>
          <a:p>
            <a:pPr marL="85725" indent="-285750">
              <a:buFont typeface="Arial" panose="020B0604020202020204" pitchFamily="34" charset="0"/>
              <a:buChar char="•"/>
            </a:pPr>
            <a:r>
              <a:rPr lang="de-DE" dirty="0" smtClean="0"/>
              <a:t>Wir planen pro </a:t>
            </a:r>
            <a:r>
              <a:rPr lang="de-DE" dirty="0"/>
              <a:t>Dauerauftrag </a:t>
            </a:r>
            <a:r>
              <a:rPr lang="de-DE" dirty="0" smtClean="0"/>
              <a:t>einen Baum zu pflanzen</a:t>
            </a:r>
            <a:endParaRPr lang="de-DE" dirty="0"/>
          </a:p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0CAB993-BEC7-7C43-B88D-A48AB3739FB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621" y="1531346"/>
            <a:ext cx="3768464" cy="3292754"/>
          </a:xfr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E59F3E80-A23D-194B-A9EB-A039F862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5851" cy="324000"/>
          </a:xfrm>
        </p:spPr>
        <p:txBody>
          <a:bodyPr/>
          <a:lstStyle/>
          <a:p>
            <a:r>
              <a:rPr lang="de-DE" dirty="0" smtClean="0"/>
              <a:t>BÄUME PFLANZEN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9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D-EC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ppt/theme/theme2.xml><?xml version="1.0" encoding="utf-8"?>
<a:theme xmlns:a="http://schemas.openxmlformats.org/drawingml/2006/main" name="Blanko">
  <a:themeElements>
    <a:clrScheme name="Benutzerdefiniert 1">
      <a:dk1>
        <a:srgbClr val="282824"/>
      </a:dk1>
      <a:lt1>
        <a:srgbClr val="F8F5F3"/>
      </a:lt1>
      <a:dk2>
        <a:srgbClr val="282824"/>
      </a:dk2>
      <a:lt2>
        <a:srgbClr val="F8F5F3"/>
      </a:lt2>
      <a:accent1>
        <a:srgbClr val="92C255"/>
      </a:accent1>
      <a:accent2>
        <a:srgbClr val="B3B3B3"/>
      </a:accent2>
      <a:accent3>
        <a:srgbClr val="F59D4B"/>
      </a:accent3>
      <a:accent4>
        <a:srgbClr val="F08676"/>
      </a:accent4>
      <a:accent5>
        <a:srgbClr val="9185BE"/>
      </a:accent5>
      <a:accent6>
        <a:srgbClr val="619BAC"/>
      </a:accent6>
      <a:hlink>
        <a:srgbClr val="005586"/>
      </a:hlink>
      <a:folHlink>
        <a:srgbClr val="235534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ppt/theme/theme3.xml><?xml version="1.0" encoding="utf-8"?>
<a:theme xmlns:a="http://schemas.openxmlformats.org/drawingml/2006/main" name="1_ZEITRAUM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ppt/theme/theme4.xml><?xml version="1.0" encoding="utf-8"?>
<a:theme xmlns:a="http://schemas.openxmlformats.org/drawingml/2006/main" name="Dobel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3" ma:contentTypeDescription="Ein neues Dokument erstellen." ma:contentTypeScope="" ma:versionID="4431098057da8374a06227f9555b43aa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8d59bb6d9c2ee418f5aa4af687402ba6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31670-FF00-44DF-84BB-034BF9971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5BD67-9C74-4D04-84AA-F339425EA42C}">
  <ds:schemaRefs>
    <ds:schemaRef ds:uri="http://purl.org/dc/elements/1.1/"/>
    <ds:schemaRef ds:uri="http://schemas.microsoft.com/office/2006/documentManagement/types"/>
    <ds:schemaRef ds:uri="http://purl.org/dc/dcmitype/"/>
    <ds:schemaRef ds:uri="fb415a0a-e32c-405f-9db6-0c91bb643590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3060c5b-48d4-49c4-ac6f-24c59956c90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51F795-0893-485F-9DD4-B2ECF0D9C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SWDEC_PPT_Design-neu</Template>
  <TotalTime>0</TotalTime>
  <Words>80</Words>
  <Application>Microsoft Office PowerPoint</Application>
  <PresentationFormat>Bildschirmpräsentation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Calibri</vt:lpstr>
      <vt:lpstr>Gloss And Bloom</vt:lpstr>
      <vt:lpstr>Montserrat</vt:lpstr>
      <vt:lpstr>Montserrat Light</vt:lpstr>
      <vt:lpstr>Times New Roman</vt:lpstr>
      <vt:lpstr>SWD-EC</vt:lpstr>
      <vt:lpstr>Blanko</vt:lpstr>
      <vt:lpstr>1_ZEITRAUM</vt:lpstr>
      <vt:lpstr>Dobel</vt:lpstr>
      <vt:lpstr>Dauerauftragskampagne</vt:lpstr>
      <vt:lpstr>DIE KAMPAGNE</vt:lpstr>
      <vt:lpstr>WEBSITE</vt:lpstr>
      <vt:lpstr>MATERIAL</vt:lpstr>
      <vt:lpstr>MATERIAL ALS PDF</vt:lpstr>
      <vt:lpstr>BÄUME PFLANZEN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2020-09-08T14:12:52Z</dcterms:created>
  <dcterms:modified xsi:type="dcterms:W3CDTF">2021-06-30T09:40:08Z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</Properties>
</file>